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97" r:id="rId5"/>
    <p:sldId id="473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9" r:id="rId14"/>
    <p:sldId id="470" r:id="rId15"/>
    <p:sldId id="478" r:id="rId16"/>
    <p:sldId id="451" r:id="rId17"/>
    <p:sldId id="477" r:id="rId18"/>
    <p:sldId id="44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F2AA"/>
    <a:srgbClr val="F4F2F0"/>
    <a:srgbClr val="00FFEA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70BC2-9275-4647-8F21-8211829336E6}" v="26" dt="2025-06-29T04:22:03.792"/>
    <p1510:client id="{EB514C78-2AE1-4102-8C02-E9EB8F95C16C}" v="38" dt="2025-06-29T00:05:03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com" TargetMode="External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9769" y="250666"/>
            <a:ext cx="12183559" cy="63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Análise Completa do SPED do</a:t>
            </a:r>
            <a:endParaRPr lang="pt-BR" sz="3600" b="1"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{{down1}}</a:t>
            </a:r>
            <a:endParaRPr lang="pt-BR" sz="1000">
              <a:solidFill>
                <a:schemeClr val="bg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hlinkClick r:id="rId6"/>
              </a:rPr>
              <a:t>{{down2}}</a:t>
            </a:r>
            <a:endParaRPr lang="pt-BR" sz="10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hlinkClick r:id="rId6"/>
              </a:rPr>
              <a:t>{{down3}}</a:t>
            </a:r>
            <a:endParaRPr lang="pt-BR" sz="10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hlinkClick r:id="rId6"/>
              </a:rPr>
              <a:t>{{down4}}</a:t>
            </a:r>
            <a:endParaRPr lang="pt-BR" sz="1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hlinkClick r:id="rId6"/>
              </a:rPr>
              <a:t>{{down5}}</a:t>
            </a:r>
            <a:endParaRPr lang="pt-BR" sz="1000" dirty="0"/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53D547-195E-FCC6-44FC-2507A22E6F63}"/>
              </a:ext>
            </a:extLst>
          </p:cNvPr>
          <p:cNvSpPr/>
          <p:nvPr/>
        </p:nvSpPr>
        <p:spPr>
          <a:xfrm>
            <a:off x="1357922" y="875897"/>
            <a:ext cx="8774099" cy="45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00FFEA"/>
                </a:solidFill>
                <a:latin typeface="Montserrat"/>
              </a:rPr>
              <a:t>{{nome}}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De: {{</a:t>
            </a:r>
            <a:r>
              <a:rPr lang="pt-BR" sz="120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Por: {{</a:t>
            </a:r>
            <a:r>
              <a:rPr lang="pt-BR" sz="120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Fidelidade: {{fidelidade}}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554934" y="2317749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466094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47957" y="3672370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/>
                <a:t>Ajustar campos 15 NAT_BC_CRED e 16 IND_ORIG_CRED do F100 em operações sem crédito</a:t>
              </a:r>
              <a:endParaRPr lang="pt-BR" sz="800">
                <a:solidFill>
                  <a:schemeClr val="bg1"/>
                </a:solidFill>
              </a:endParaRP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Props1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1691</Words>
  <Application>Microsoft Office PowerPoint</Application>
  <PresentationFormat>Widescreen</PresentationFormat>
  <Paragraphs>235</Paragraphs>
  <Slides>16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42</cp:revision>
  <dcterms:created xsi:type="dcterms:W3CDTF">2024-03-13T17:23:14Z</dcterms:created>
  <dcterms:modified xsi:type="dcterms:W3CDTF">2025-06-29T04:22:25Z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